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1140" r:id="rId3"/>
    <p:sldId id="1141" r:id="rId4"/>
    <p:sldId id="1142" r:id="rId5"/>
    <p:sldId id="1143" r:id="rId6"/>
    <p:sldId id="1144" r:id="rId7"/>
    <p:sldId id="1145" r:id="rId8"/>
    <p:sldId id="1146" r:id="rId9"/>
    <p:sldId id="1147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 提优冲刺篇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78582" y="2866192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是一篇关于法国卢浮宫的导览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内容包括卢浮宫的历史背景、丰富展品、游览顺序等的介绍。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语篇导航-DA.eps" descr="id:21474872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8622" y="3015511"/>
            <a:ext cx="1620520" cy="39560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7735" y="1340768"/>
            <a:ext cx="10634943" cy="1408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88889"/>
            <a:ext cx="11485848" cy="279223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are searching for a special cultural experience in Paris, the Louvre Museum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卢浮宫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a must-visit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place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of the world’s most famous museums, the Louvre is home to thousands of artworks and historical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treasures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Firstly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built as a royal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皇室的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palace in the 13th century, it was later turned into a museum in 1792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Today, the Louvre attracts millions of visitors every year, and it’s easy to see why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27425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41050"/>
            <a:ext cx="11485848" cy="500823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museum is divided into several sections, each showing different types of art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history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start your visit on the first floor where you can see European paintings from the 13th to the 19th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centuries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you can admire masterpieces like the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 Leonardo da Vinci and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Liberty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Leading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Eugène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Delacroix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paintings are not only beautiful but also tell important stories about history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culture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Next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head to the ground floor, where you’ll find ancient Egyptian artifacts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文物或手工艺品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 objects show what life was like in ancient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Egypt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Finally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don’t forget to visit the underground level to see the remains of the old medieval fortress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中世纪堡垒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part of the museum shows how the Louvre has changed over time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88578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8965"/>
            <a:ext cx="11485848" cy="390023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Louvre is located in the heart of Paris, just a short walk from the Seine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River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museum is so large that it’s impossible to see everything in one day, so it’s a good idea to plan your visit ahead of time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Whether you’re interested in art or history, the Louvre offers an unforgettable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experience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not just a museum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a journey through time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culture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ancient artifacts to famous paintings, the Louvre has something for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everyone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forget to take your time and enjoy every moment of your visit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77978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is the Louvre Museum special according to Paragraph 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became a museum in the 17th century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located outside of Paris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the oldest museum in the world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firstly built as a royal palace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63186" y="87910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509345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细节理解题。根据第一段第三句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“Firstly built as a royal palace in the 13th century, it was later turned into a museum in 1792”,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可知卢浮宫最初是一座建于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世纪的皇家宫殿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世纪成为了一座博物馆。故选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6945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99599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which order does the writer advise people to visit the museum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first floor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ground floor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underground level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405188" algn="l"/>
                <a:tab pos="6210300" algn="l"/>
                <a:tab pos="87312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176219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21297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细节理解题。根据第二段所述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作者推荐的浏览顺序为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first floor—the ground floor—the underground level”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3925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be seen on the first floor of the museum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Modern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art shows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Ancient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Egyptian artifacts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remains of a medieval fortress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European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paintings from the 13th to the 19th centuries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87910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53522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细节理解题。根据第二段第二句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“You can start your visit on the first floor where you can see European paintings from the 13th to the 19th centuries.”,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可知卢浮宫第一层中收藏的都是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至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世纪的欧洲油画。故选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2396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                 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 main purpose of the text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explain the history of the Louvre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describe the structure of the Louvre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encourage people to visit the Louvre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compare the Louvre with other museums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1633" y="892864"/>
            <a:ext cx="3595307" cy="388152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38622" y="85610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538359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写作意图题。根据最后一段最后一句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“Don’t forget to take your time and enjoy every moment of your visit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不要忘记抽时间来享受你的卢浮宫之旅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旨在邀请人们来卢浮宫参观旅游。故选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2017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454</TotalTime>
  <Words>563</Words>
  <Application>Microsoft Office PowerPoint</Application>
  <PresentationFormat>自定义</PresentationFormat>
  <Paragraphs>33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453</cp:revision>
  <dcterms:created xsi:type="dcterms:W3CDTF">2020-11-06T05:24:00Z</dcterms:created>
  <dcterms:modified xsi:type="dcterms:W3CDTF">2025-09-17T19:06:07Z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